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consolata" pitchFamily="1" charset="0"/>
      <p:regular r:id="rId13"/>
    </p:embeddedFont>
    <p:embeddedFont>
      <p:font typeface="Montserrat Black" panose="00000A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80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F2D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SplitEase: Simplifying Group Expense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Split bills, not friendships! SplitEase is your personal trip expense manager.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SHRAVANI GOLE [3028163]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Call to Action: Invest in SplitEase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Simplify expense management and foster better friendships.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Everyday Chaos: 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Trip Confusion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Group trips often end in expense confusion.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9089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Manual Errors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Manual calculations lead to errors and arguments.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17306" y="5543669"/>
            <a:ext cx="2957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Who Owes Whom?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Its hard to track who paid, how much, and who owes whom.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310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Market Gaps: The Opportunity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Existing apps are complex and hard to use.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059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Internet Dependent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Require internet access, lack offline features.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Missing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Lack smart suggestions and visual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020" y="283488"/>
            <a:ext cx="4404241" cy="7662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37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Meet SplitEase: The Solution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1142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521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Create Trips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563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Easily create trips &amp; add members.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1142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605218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Automatic Splitting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449967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Smart, automatic expense splitting.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1142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60521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Offline Functionality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44996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 the app even without internet.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9551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What Makes SplitEase Unique?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43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5448776"/>
            <a:ext cx="30239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Offline-First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Works seamlessly without internet.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43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Clear expense understanding.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43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Smart Splitting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Equal or custom splitting options.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8813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Target Users: Who Benefits?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7191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2644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Event Organizers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1837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Roommates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3612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1148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Friends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8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 Stack: Built for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037522"/>
            <a:ext cx="30480" cy="3912275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73612" y="3532584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3790" y="329267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78860" y="33351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264337"/>
            <a:ext cx="3008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Android SDK + Java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273612" y="4567357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93790" y="432744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878860" y="4369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183011" y="4299109"/>
            <a:ext cx="3013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MVVM Architecture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1273612" y="5602129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878860" y="54047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18301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Room Database</a:t>
            </a:r>
            <a:endParaRPr lang="en-US" sz="2200" dirty="0"/>
          </a:p>
        </p:txBody>
      </p:sp>
      <p:sp>
        <p:nvSpPr>
          <p:cNvPr id="17" name="Shape 14"/>
          <p:cNvSpPr/>
          <p:nvPr/>
        </p:nvSpPr>
        <p:spPr>
          <a:xfrm>
            <a:off x="1273612" y="663690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793790" y="639699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AEE4B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878860" y="64394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2183011" y="6368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Material Design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016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Architecture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UI Layer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 interface and interactions.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Logic Layer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Expense input &amp; calculation.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Layer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storage and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2539"/>
            <a:ext cx="9955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Modules: Core Functionality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054310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5604748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054310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01657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054310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01657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3054310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5604748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936427" y="3695581"/>
            <a:ext cx="2720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Trip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271367" y="2424946"/>
            <a:ext cx="2741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Expense Tracking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8265676" y="2424946"/>
            <a:ext cx="1444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474529" y="3695581"/>
            <a:ext cx="1718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Settlement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Inconsolata</vt:lpstr>
      <vt:lpstr>Montserrat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Rutuja</cp:lastModifiedBy>
  <cp:revision>1</cp:revision>
  <dcterms:created xsi:type="dcterms:W3CDTF">2025-04-20T11:36:44Z</dcterms:created>
  <dcterms:modified xsi:type="dcterms:W3CDTF">2025-04-20T11:38:23Z</dcterms:modified>
</cp:coreProperties>
</file>